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083800" cy="7556500"/>
  <p:notesSz cx="100838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9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2515"/>
            <a:ext cx="857123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1640"/>
            <a:ext cx="705866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232" y="0"/>
            <a:ext cx="10074858" cy="7556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80605" y="1240180"/>
            <a:ext cx="9522587" cy="6108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232" y="0"/>
            <a:ext cx="10074858" cy="7556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6618" y="181110"/>
            <a:ext cx="8330562" cy="62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4190" y="1737995"/>
            <a:ext cx="907542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27545"/>
            <a:ext cx="3226816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60336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32" y="0"/>
            <a:ext cx="10075329" cy="1007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785521" y="1995250"/>
            <a:ext cx="486409" cy="3774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">
              <a:lnSpc>
                <a:spcPts val="2935"/>
              </a:lnSpc>
            </a:pPr>
            <a:r>
              <a:rPr sz="2650" spc="-10" dirty="0">
                <a:latin typeface="Arial"/>
                <a:cs typeface="Arial"/>
              </a:rPr>
              <a:t>A</a:t>
            </a:r>
            <a:r>
              <a:rPr sz="2650" spc="-30" dirty="0">
                <a:latin typeface="Arial"/>
                <a:cs typeface="Arial"/>
              </a:rPr>
              <a:t>N</a:t>
            </a:r>
            <a:endParaRPr sz="2650">
              <a:latin typeface="Arial"/>
              <a:cs typeface="Arial"/>
            </a:endParaRPr>
          </a:p>
          <a:p>
            <a:pPr marL="22225">
              <a:lnSpc>
                <a:spcPts val="3135"/>
              </a:lnSpc>
            </a:pPr>
            <a:r>
              <a:rPr sz="2650" spc="-45" dirty="0">
                <a:latin typeface="Arial"/>
                <a:cs typeface="Arial"/>
              </a:rPr>
              <a:t>NA</a:t>
            </a:r>
            <a:endParaRPr sz="2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00">
              <a:latin typeface="Times New Roman"/>
              <a:cs typeface="Times New Roman"/>
            </a:endParaRPr>
          </a:p>
          <a:p>
            <a:pPr>
              <a:lnSpc>
                <a:spcPts val="2305"/>
              </a:lnSpc>
            </a:pPr>
            <a:r>
              <a:rPr sz="1950" spc="-5" dirty="0">
                <a:latin typeface="Arial"/>
                <a:cs typeface="Arial"/>
              </a:rPr>
              <a:t>nce</a:t>
            </a:r>
            <a:endParaRPr sz="1950">
              <a:latin typeface="Arial"/>
              <a:cs typeface="Arial"/>
            </a:endParaRPr>
          </a:p>
          <a:p>
            <a:pPr marL="41910">
              <a:lnSpc>
                <a:spcPts val="1825"/>
              </a:lnSpc>
            </a:pPr>
            <a:r>
              <a:rPr sz="1550" spc="-25" dirty="0">
                <a:latin typeface="Arial"/>
                <a:cs typeface="Arial"/>
              </a:rPr>
              <a:t>leng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972" y="5921006"/>
            <a:ext cx="5174096" cy="1635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01068" y="5935002"/>
            <a:ext cx="1586509" cy="16075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32" y="1007541"/>
            <a:ext cx="10075329" cy="4726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87591" y="5935002"/>
            <a:ext cx="3291970" cy="16214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78708" y="4167509"/>
            <a:ext cx="3115310" cy="1516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1450">
              <a:lnSpc>
                <a:spcPct val="100000"/>
              </a:lnSpc>
              <a:spcBef>
                <a:spcPts val="95"/>
              </a:spcBef>
            </a:pPr>
            <a:r>
              <a:rPr sz="2650" spc="10" dirty="0">
                <a:solidFill>
                  <a:srgbClr val="FFBF00"/>
                </a:solidFill>
                <a:latin typeface="Arial"/>
                <a:cs typeface="Arial"/>
              </a:rPr>
              <a:t>2 0 1</a:t>
            </a:r>
            <a:r>
              <a:rPr sz="2650" spc="-434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2650" spc="10" dirty="0">
                <a:solidFill>
                  <a:srgbClr val="FFBF00"/>
                </a:solidFill>
                <a:latin typeface="Arial"/>
                <a:cs typeface="Arial"/>
              </a:rPr>
              <a:t>8</a:t>
            </a:r>
            <a:endParaRPr sz="2650">
              <a:latin typeface="Arial"/>
              <a:cs typeface="Arial"/>
            </a:endParaRPr>
          </a:p>
          <a:p>
            <a:pPr marL="460375" marR="5080" indent="-448309">
              <a:lnSpc>
                <a:spcPts val="3090"/>
              </a:lnSpc>
              <a:spcBef>
                <a:spcPts val="2480"/>
              </a:spcBef>
            </a:pPr>
            <a:r>
              <a:rPr sz="2650" spc="-130" dirty="0">
                <a:solidFill>
                  <a:srgbClr val="FF0000"/>
                </a:solidFill>
                <a:latin typeface="Arial"/>
                <a:cs typeface="Arial"/>
              </a:rPr>
              <a:t>THE BEAUTY </a:t>
            </a:r>
            <a:r>
              <a:rPr sz="2650" spc="-185" dirty="0">
                <a:solidFill>
                  <a:srgbClr val="FF0000"/>
                </a:solidFill>
                <a:latin typeface="Arial"/>
                <a:cs typeface="Arial"/>
              </a:rPr>
              <a:t>NEVER  </a:t>
            </a:r>
            <a:r>
              <a:rPr sz="2650" spc="-160" dirty="0">
                <a:solidFill>
                  <a:srgbClr val="FF0000"/>
                </a:solidFill>
                <a:latin typeface="Arial"/>
                <a:cs typeface="Arial"/>
              </a:rPr>
              <a:t>ENDS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78810" y="1265610"/>
            <a:ext cx="46431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050" spc="-130" dirty="0"/>
              <a:t>RENCANA</a:t>
            </a:r>
            <a:r>
              <a:rPr sz="3050" spc="-180" dirty="0"/>
              <a:t> </a:t>
            </a:r>
            <a:r>
              <a:rPr sz="3050" spc="-75" dirty="0"/>
              <a:t>PELAKSANAAN</a:t>
            </a:r>
            <a:endParaRPr sz="30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067" y="1672234"/>
            <a:ext cx="1994077" cy="1892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2359" y="4413212"/>
            <a:ext cx="1978329" cy="1715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79013" y="5121630"/>
            <a:ext cx="2079790" cy="16967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30215" y="5142623"/>
            <a:ext cx="1745691" cy="16967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01255" y="4184065"/>
            <a:ext cx="1948599" cy="19171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84630" y="1535798"/>
            <a:ext cx="1990572" cy="19643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74923" y="1479816"/>
            <a:ext cx="3573589" cy="26272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03655" y="377021"/>
            <a:ext cx="559117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050" spc="-85" dirty="0">
                <a:solidFill>
                  <a:srgbClr val="FFFFFF"/>
                </a:solidFill>
              </a:rPr>
              <a:t>LOVINA </a:t>
            </a:r>
            <a:r>
              <a:rPr sz="3050" spc="-110" dirty="0">
                <a:solidFill>
                  <a:srgbClr val="FFFFFF"/>
                </a:solidFill>
              </a:rPr>
              <a:t>FESTIVAL </a:t>
            </a:r>
            <a:r>
              <a:rPr sz="3050" spc="-105" dirty="0">
                <a:solidFill>
                  <a:srgbClr val="FFFFFF"/>
                </a:solidFill>
              </a:rPr>
              <a:t>: </a:t>
            </a:r>
            <a:r>
              <a:rPr sz="3050" spc="55" dirty="0">
                <a:solidFill>
                  <a:srgbClr val="FFFFFF"/>
                </a:solidFill>
              </a:rPr>
              <a:t>2012 </a:t>
            </a:r>
            <a:r>
              <a:rPr sz="3050" spc="-165" dirty="0">
                <a:solidFill>
                  <a:srgbClr val="FFFFFF"/>
                </a:solidFill>
              </a:rPr>
              <a:t>-</a:t>
            </a:r>
            <a:r>
              <a:rPr sz="3050" spc="-130" dirty="0">
                <a:solidFill>
                  <a:srgbClr val="FFFFFF"/>
                </a:solidFill>
              </a:rPr>
              <a:t> </a:t>
            </a:r>
            <a:r>
              <a:rPr sz="3050" spc="55" dirty="0">
                <a:solidFill>
                  <a:srgbClr val="FFFFFF"/>
                </a:solidFill>
              </a:rPr>
              <a:t>2018</a:t>
            </a:r>
            <a:endParaRPr sz="3050"/>
          </a:p>
        </p:txBody>
      </p:sp>
      <p:sp>
        <p:nvSpPr>
          <p:cNvPr id="10" name="object 10"/>
          <p:cNvSpPr txBox="1"/>
          <p:nvPr/>
        </p:nvSpPr>
        <p:spPr>
          <a:xfrm>
            <a:off x="1221177" y="3628758"/>
            <a:ext cx="1057275" cy="42290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41910">
              <a:lnSpc>
                <a:spcPts val="1540"/>
              </a:lnSpc>
              <a:spcBef>
                <a:spcPts val="190"/>
              </a:spcBef>
            </a:pPr>
            <a:r>
              <a:rPr sz="1300" spc="20" dirty="0">
                <a:solidFill>
                  <a:srgbClr val="FFFFFF"/>
                </a:solidFill>
                <a:latin typeface="Arial"/>
                <a:cs typeface="Arial"/>
              </a:rPr>
              <a:t>na </a:t>
            </a:r>
            <a:r>
              <a:rPr sz="1300" spc="-5" dirty="0">
                <a:solidFill>
                  <a:srgbClr val="FFFFFF"/>
                </a:solidFill>
                <a:latin typeface="Arial"/>
                <a:cs typeface="Arial"/>
              </a:rPr>
              <a:t>Fest</a:t>
            </a:r>
            <a:r>
              <a:rPr sz="13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spc="35" dirty="0">
                <a:solidFill>
                  <a:srgbClr val="FFFFFF"/>
                </a:solidFill>
                <a:latin typeface="Arial"/>
                <a:cs typeface="Arial"/>
              </a:rPr>
              <a:t>2012  </a:t>
            </a:r>
            <a:r>
              <a:rPr sz="1300" spc="-10" dirty="0">
                <a:solidFill>
                  <a:srgbClr val="FFFFFF"/>
                </a:solidFill>
                <a:latin typeface="Arial"/>
                <a:cs typeface="Arial"/>
              </a:rPr>
              <a:t>re </a:t>
            </a:r>
            <a:r>
              <a:rPr sz="1300" spc="35" dirty="0">
                <a:solidFill>
                  <a:srgbClr val="FFFFFF"/>
                </a:solidFill>
                <a:latin typeface="Arial"/>
                <a:cs typeface="Arial"/>
              </a:rPr>
              <a:t>North</a:t>
            </a:r>
            <a:r>
              <a:rPr sz="13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FFFF"/>
                </a:solidFill>
                <a:latin typeface="Arial"/>
                <a:cs typeface="Arial"/>
              </a:rPr>
              <a:t>Bali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2679" y="3585032"/>
            <a:ext cx="1021715" cy="42290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131445">
              <a:lnSpc>
                <a:spcPts val="1540"/>
              </a:lnSpc>
              <a:spcBef>
                <a:spcPts val="190"/>
              </a:spcBef>
            </a:pPr>
            <a:r>
              <a:rPr sz="1500" spc="15" baseline="25000" dirty="0">
                <a:solidFill>
                  <a:srgbClr val="FFFFFF"/>
                </a:solidFill>
                <a:latin typeface="Arial"/>
                <a:cs typeface="Arial"/>
              </a:rPr>
              <a:t>6th </a:t>
            </a:r>
            <a:r>
              <a:rPr sz="1300" spc="10" dirty="0">
                <a:solidFill>
                  <a:srgbClr val="FFFFFF"/>
                </a:solidFill>
                <a:latin typeface="Arial"/>
                <a:cs typeface="Arial"/>
              </a:rPr>
              <a:t>Lovina </a:t>
            </a:r>
            <a:r>
              <a:rPr sz="1300" spc="-65" dirty="0">
                <a:solidFill>
                  <a:srgbClr val="FFFFFF"/>
                </a:solidFill>
                <a:latin typeface="Arial"/>
                <a:cs typeface="Arial"/>
              </a:rPr>
              <a:t>F  </a:t>
            </a:r>
            <a:r>
              <a:rPr sz="1300" dirty="0">
                <a:solidFill>
                  <a:srgbClr val="FFFFFF"/>
                </a:solidFill>
                <a:latin typeface="Arial"/>
                <a:cs typeface="Arial"/>
              </a:rPr>
              <a:t>Enjoy </a:t>
            </a:r>
            <a:r>
              <a:rPr sz="13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3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FFFFFF"/>
                </a:solidFill>
                <a:latin typeface="Arial"/>
                <a:cs typeface="Arial"/>
              </a:rPr>
              <a:t>Dif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7599" y="4158764"/>
            <a:ext cx="2632075" cy="62166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167640">
              <a:lnSpc>
                <a:spcPts val="2310"/>
              </a:lnSpc>
              <a:spcBef>
                <a:spcPts val="235"/>
              </a:spcBef>
            </a:pPr>
            <a:r>
              <a:rPr sz="1950" spc="40" dirty="0">
                <a:solidFill>
                  <a:srgbClr val="FFFF00"/>
                </a:solidFill>
                <a:latin typeface="Arial"/>
                <a:cs typeface="Arial"/>
              </a:rPr>
              <a:t>7</a:t>
            </a:r>
            <a:r>
              <a:rPr sz="2325" spc="60" baseline="23297" dirty="0">
                <a:solidFill>
                  <a:srgbClr val="FFFF00"/>
                </a:solidFill>
                <a:latin typeface="Arial"/>
                <a:cs typeface="Arial"/>
              </a:rPr>
              <a:t>th </a:t>
            </a:r>
            <a:r>
              <a:rPr sz="1950" spc="5" dirty="0">
                <a:solidFill>
                  <a:srgbClr val="FFFF00"/>
                </a:solidFill>
                <a:latin typeface="Arial"/>
                <a:cs typeface="Arial"/>
              </a:rPr>
              <a:t>Lovina </a:t>
            </a:r>
            <a:r>
              <a:rPr sz="1950" spc="10" dirty="0">
                <a:solidFill>
                  <a:srgbClr val="FFFF00"/>
                </a:solidFill>
                <a:latin typeface="Arial"/>
                <a:cs typeface="Arial"/>
              </a:rPr>
              <a:t>Fest </a:t>
            </a:r>
            <a:r>
              <a:rPr sz="1950" spc="15" dirty="0">
                <a:solidFill>
                  <a:srgbClr val="FFFF00"/>
                </a:solidFill>
                <a:latin typeface="Arial"/>
                <a:cs typeface="Arial"/>
              </a:rPr>
              <a:t>2018  </a:t>
            </a:r>
            <a:r>
              <a:rPr sz="1950" spc="-5" dirty="0">
                <a:solidFill>
                  <a:srgbClr val="FFFF00"/>
                </a:solidFill>
                <a:latin typeface="Arial"/>
                <a:cs typeface="Arial"/>
              </a:rPr>
              <a:t>The </a:t>
            </a:r>
            <a:r>
              <a:rPr sz="1950" spc="5" dirty="0">
                <a:solidFill>
                  <a:srgbClr val="FFFF00"/>
                </a:solidFill>
                <a:latin typeface="Arial"/>
                <a:cs typeface="Arial"/>
              </a:rPr>
              <a:t>Beauty </a:t>
            </a:r>
            <a:r>
              <a:rPr sz="1950" spc="15" dirty="0">
                <a:solidFill>
                  <a:srgbClr val="FFFF00"/>
                </a:solidFill>
                <a:latin typeface="Arial"/>
                <a:cs typeface="Arial"/>
              </a:rPr>
              <a:t>Never</a:t>
            </a:r>
            <a:r>
              <a:rPr sz="1950" spc="-2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950" spc="-35" dirty="0">
                <a:solidFill>
                  <a:srgbClr val="FFFF00"/>
                </a:solidFill>
                <a:latin typeface="Arial"/>
                <a:cs typeface="Arial"/>
              </a:rPr>
              <a:t>Ends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0500" y="806451"/>
            <a:ext cx="7239000" cy="4937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940">
              <a:lnSpc>
                <a:spcPct val="100000"/>
              </a:lnSpc>
              <a:spcBef>
                <a:spcPts val="100"/>
              </a:spcBef>
            </a:pPr>
            <a:r>
              <a:rPr lang="en-US" sz="2000" spc="-90" dirty="0" smtClean="0">
                <a:solidFill>
                  <a:srgbClr val="FFFFFF"/>
                </a:solidFill>
                <a:latin typeface="Arial"/>
                <a:cs typeface="Arial"/>
              </a:rPr>
              <a:t>KEGI</a:t>
            </a:r>
            <a:r>
              <a:rPr sz="2000" spc="-90" smtClean="0">
                <a:solidFill>
                  <a:srgbClr val="FFFFFF"/>
                </a:solidFill>
                <a:latin typeface="Arial"/>
                <a:cs typeface="Arial"/>
              </a:rPr>
              <a:t>ATAN 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LOVINA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FESTIVAL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2018 </a:t>
            </a:r>
            <a:r>
              <a:rPr sz="2000" spc="-35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DIRANGKAIKAN </a:t>
            </a:r>
            <a:r>
              <a:rPr sz="2000" spc="-120">
                <a:solidFill>
                  <a:srgbClr val="FFFFFF"/>
                </a:solidFill>
                <a:latin typeface="Arial"/>
                <a:cs typeface="Arial"/>
              </a:rPr>
              <a:t>DENGAN  </a:t>
            </a:r>
            <a:r>
              <a:rPr lang="en-US" sz="2000" spc="-120" dirty="0" smtClean="0">
                <a:solidFill>
                  <a:srgbClr val="FFFFFF"/>
                </a:solidFill>
                <a:latin typeface="Arial"/>
                <a:cs typeface="Arial"/>
              </a:rPr>
              <a:t>PELA</a:t>
            </a:r>
            <a:r>
              <a:rPr sz="2000" spc="-55" smtClean="0">
                <a:solidFill>
                  <a:srgbClr val="FFFFFF"/>
                </a:solidFill>
                <a:latin typeface="Arial"/>
                <a:cs typeface="Arial"/>
              </a:rPr>
              <a:t>KSANAAN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YACHT </a:t>
            </a:r>
            <a:r>
              <a:rPr sz="2000" spc="-140">
                <a:solidFill>
                  <a:srgbClr val="FFFFFF"/>
                </a:solidFill>
                <a:latin typeface="Arial"/>
                <a:cs typeface="Arial"/>
              </a:rPr>
              <a:t>RALLY </a:t>
            </a:r>
            <a:r>
              <a:rPr lang="en-US" sz="2000" spc="-1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45" smtClean="0">
                <a:solidFill>
                  <a:srgbClr val="FFFFFF"/>
                </a:solidFill>
                <a:latin typeface="Arial"/>
                <a:cs typeface="Arial"/>
              </a:rPr>
              <a:t>REUNION </a:t>
            </a:r>
            <a:r>
              <a:rPr sz="2000" spc="220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BALI </a:t>
            </a:r>
            <a:r>
              <a:rPr sz="2000" spc="-14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lang="en-US" sz="2000" spc="-1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35" smtClean="0">
                <a:solidFill>
                  <a:srgbClr val="FFFFFF"/>
                </a:solidFill>
                <a:latin typeface="Arial"/>
                <a:cs typeface="Arial"/>
              </a:rPr>
              <a:t>AKAN  </a:t>
            </a:r>
            <a:r>
              <a:rPr lang="en-US" sz="2000" spc="-35" dirty="0" smtClean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2000" spc="-105" smtClean="0">
                <a:solidFill>
                  <a:srgbClr val="FFFFFF"/>
                </a:solidFill>
                <a:latin typeface="Arial"/>
                <a:cs typeface="Arial"/>
              </a:rPr>
              <a:t>LENGGARAKAN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PADA TANGGAL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23 </a:t>
            </a:r>
            <a:r>
              <a:rPr sz="2000" spc="220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30 </a:t>
            </a: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SEPTEMBER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2018 </a:t>
            </a:r>
            <a:r>
              <a:rPr sz="2000" spc="-18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lang="en-US" sz="2000" spc="-18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000" spc="-95" smtClean="0">
                <a:solidFill>
                  <a:srgbClr val="FFFFFF"/>
                </a:solidFill>
                <a:latin typeface="Arial"/>
                <a:cs typeface="Arial"/>
              </a:rPr>
              <a:t>ELABUHAN </a:t>
            </a:r>
            <a:r>
              <a:rPr sz="2000" spc="-125" dirty="0">
                <a:solidFill>
                  <a:srgbClr val="FFFFFF"/>
                </a:solidFill>
                <a:latin typeface="Arial"/>
                <a:cs typeface="Arial"/>
              </a:rPr>
              <a:t>BULELENG.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96520">
              <a:lnSpc>
                <a:spcPct val="100000"/>
              </a:lnSpc>
              <a:tabLst>
                <a:tab pos="866140" algn="l"/>
                <a:tab pos="1159510" algn="l"/>
                <a:tab pos="1761489" algn="l"/>
              </a:tabLst>
            </a:pPr>
            <a:r>
              <a:rPr sz="2000" spc="-185" dirty="0">
                <a:solidFill>
                  <a:srgbClr val="FFFFFF"/>
                </a:solidFill>
                <a:latin typeface="Arial"/>
                <a:cs typeface="Arial"/>
              </a:rPr>
              <a:t>RTA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:	</a:t>
            </a:r>
            <a:r>
              <a:rPr sz="200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+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225	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Orang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Yachter</a:t>
            </a:r>
            <a:endParaRPr sz="2000">
              <a:latin typeface="Arial"/>
              <a:cs typeface="Arial"/>
            </a:endParaRPr>
          </a:p>
          <a:p>
            <a:pPr marL="697865">
              <a:lnSpc>
                <a:spcPct val="100000"/>
              </a:lnSpc>
              <a:spcBef>
                <a:spcPts val="5"/>
              </a:spcBef>
            </a:pP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dari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Negara</a:t>
            </a:r>
            <a:endParaRPr sz="2000">
              <a:latin typeface="Arial"/>
              <a:cs typeface="Arial"/>
            </a:endParaRPr>
          </a:p>
          <a:p>
            <a:pPr marL="12700" marR="4684395" indent="69850">
              <a:lnSpc>
                <a:spcPct val="100000"/>
              </a:lnSpc>
              <a:spcBef>
                <a:spcPts val="5"/>
              </a:spcBef>
            </a:pPr>
            <a:endParaRPr lang="en-US" sz="2000" spc="1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 marR="4684395" indent="69850">
              <a:lnSpc>
                <a:spcPct val="100000"/>
              </a:lnSpc>
              <a:spcBef>
                <a:spcPts val="5"/>
              </a:spcBef>
            </a:pPr>
            <a:r>
              <a:rPr sz="2000" spc="10" smtClean="0">
                <a:solidFill>
                  <a:srgbClr val="FFFFFF"/>
                </a:solidFill>
                <a:latin typeface="Arial"/>
                <a:cs typeface="Arial"/>
              </a:rPr>
              <a:t>Kegiatan </a:t>
            </a:r>
            <a:r>
              <a:rPr sz="2000" spc="20" smtClean="0">
                <a:solidFill>
                  <a:srgbClr val="FFFFFF"/>
                </a:solidFill>
                <a:latin typeface="Arial"/>
                <a:cs typeface="Arial"/>
              </a:rPr>
              <a:t>antara</a:t>
            </a:r>
            <a:r>
              <a:rPr lang="en-US" sz="20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0" smtClean="0">
                <a:solidFill>
                  <a:srgbClr val="FFFFFF"/>
                </a:solidFill>
                <a:latin typeface="Arial"/>
                <a:cs typeface="Arial"/>
              </a:rPr>
              <a:t>lain</a:t>
            </a:r>
            <a:r>
              <a:rPr sz="2000" spc="-28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: 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Registrasi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Peserta 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Cooking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Arial"/>
                <a:cs typeface="Arial"/>
              </a:rPr>
              <a:t>Competetion</a:t>
            </a:r>
            <a:endParaRPr sz="2000">
              <a:latin typeface="Arial"/>
              <a:cs typeface="Arial"/>
            </a:endParaRPr>
          </a:p>
          <a:p>
            <a:pPr marL="12700" marR="3382645">
              <a:lnSpc>
                <a:spcPct val="100000"/>
              </a:lnSpc>
              <a:spcBef>
                <a:spcPts val="10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Kunjungan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Wisata 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ke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Desa</a:t>
            </a:r>
            <a:r>
              <a:rPr sz="20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Pedawa 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City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endParaRPr sz="2000">
              <a:latin typeface="Arial"/>
              <a:cs typeface="Arial"/>
            </a:endParaRPr>
          </a:p>
          <a:p>
            <a:pPr marL="12700" marR="5314950">
              <a:lnSpc>
                <a:spcPct val="100000"/>
              </a:lnSpc>
              <a:spcBef>
                <a:spcPts val="10"/>
              </a:spcBef>
            </a:pP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Fun </a:t>
            </a:r>
            <a:r>
              <a:rPr sz="2000" spc="45" dirty="0">
                <a:solidFill>
                  <a:srgbClr val="FFFFFF"/>
                </a:solidFill>
                <a:latin typeface="Arial"/>
                <a:cs typeface="Arial"/>
              </a:rPr>
              <a:t>Activities 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Charity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Galla</a:t>
            </a:r>
            <a:r>
              <a:rPr sz="2000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Dinner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87591" y="4729810"/>
            <a:ext cx="3064573" cy="2667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32" y="0"/>
            <a:ext cx="10074910" cy="869315"/>
          </a:xfrm>
          <a:custGeom>
            <a:avLst/>
            <a:gdLst/>
            <a:ahLst/>
            <a:cxnLst/>
            <a:rect l="l" t="t" r="r" b="b"/>
            <a:pathLst>
              <a:path w="10074910" h="869315">
                <a:moveTo>
                  <a:pt x="0" y="0"/>
                </a:moveTo>
                <a:lnTo>
                  <a:pt x="10074858" y="0"/>
                </a:lnTo>
                <a:lnTo>
                  <a:pt x="10074858" y="869306"/>
                </a:lnTo>
                <a:lnTo>
                  <a:pt x="0" y="869306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32" y="0"/>
            <a:ext cx="10074910" cy="869315"/>
          </a:xfrm>
          <a:custGeom>
            <a:avLst/>
            <a:gdLst/>
            <a:ahLst/>
            <a:cxnLst/>
            <a:rect l="l" t="t" r="r" b="b"/>
            <a:pathLst>
              <a:path w="10074910" h="869315">
                <a:moveTo>
                  <a:pt x="0" y="0"/>
                </a:moveTo>
                <a:lnTo>
                  <a:pt x="10074858" y="0"/>
                </a:lnTo>
                <a:lnTo>
                  <a:pt x="10074858" y="869306"/>
                </a:lnTo>
                <a:lnTo>
                  <a:pt x="0" y="869306"/>
                </a:lnTo>
                <a:lnTo>
                  <a:pt x="0" y="0"/>
                </a:lnTo>
                <a:close/>
              </a:path>
            </a:pathLst>
          </a:custGeom>
          <a:ln w="13992">
            <a:solidFill>
              <a:srgbClr val="5C992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1846" y="914783"/>
          <a:ext cx="9525634" cy="6600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180"/>
                <a:gridCol w="1712595"/>
                <a:gridCol w="951864"/>
                <a:gridCol w="4443095"/>
                <a:gridCol w="1866900"/>
              </a:tblGrid>
              <a:tr h="723900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85" dirty="0">
                          <a:latin typeface="Arial"/>
                          <a:cs typeface="Arial"/>
                        </a:rPr>
                        <a:t>NO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478155" marR="247650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09930"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dirty="0">
                          <a:latin typeface="Arial"/>
                          <a:cs typeface="Arial"/>
                        </a:rPr>
                        <a:t>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8270" marR="105410" indent="4191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4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1950" spc="-155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950" spc="-45" dirty="0">
                          <a:latin typeface="Arial"/>
                          <a:cs typeface="Arial"/>
                        </a:rPr>
                        <a:t>Rabu 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26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95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2018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PANGGUNG </a:t>
                      </a:r>
                      <a:r>
                        <a:rPr sz="1950" spc="-60" dirty="0">
                          <a:latin typeface="Arial"/>
                          <a:cs typeface="Arial"/>
                        </a:rPr>
                        <a:t>KALIBUKBUK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13.00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15.00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0" dirty="0">
                          <a:latin typeface="Arial"/>
                          <a:cs typeface="Arial"/>
                        </a:rPr>
                        <a:t>120”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2444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5" dirty="0">
                          <a:latin typeface="Arial"/>
                          <a:cs typeface="Arial"/>
                        </a:rPr>
                        <a:t>Pembukaan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dan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Ramah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Tamah</a:t>
                      </a:r>
                      <a:r>
                        <a:rPr sz="175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Kegiatan 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Bali </a:t>
                      </a:r>
                      <a:r>
                        <a:rPr sz="1750" spc="-25" dirty="0">
                          <a:latin typeface="Arial"/>
                          <a:cs typeface="Arial"/>
                        </a:rPr>
                        <a:t>Reunion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Yacht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95" dirty="0">
                          <a:latin typeface="Arial"/>
                          <a:cs typeface="Arial"/>
                        </a:rPr>
                        <a:t>Ex</a:t>
                      </a:r>
                      <a:r>
                        <a:rPr sz="1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Pelabuhan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10.00 </a:t>
                      </a:r>
                      <a:r>
                        <a:rPr sz="1750" spc="-1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75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selesai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0" dirty="0">
                          <a:latin typeface="Arial"/>
                          <a:cs typeface="Arial"/>
                        </a:rPr>
                        <a:t>Lomba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Melukis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18.15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15”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" dirty="0">
                          <a:latin typeface="Arial"/>
                          <a:cs typeface="Arial"/>
                        </a:rPr>
                        <a:t>Inspeksi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Stand</a:t>
                      </a:r>
                      <a:r>
                        <a:rPr sz="175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Pameran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643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18.15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18.30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30" dirty="0">
                          <a:latin typeface="Arial"/>
                          <a:cs typeface="Arial"/>
                        </a:rPr>
                        <a:t>5”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3479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" dirty="0">
                          <a:latin typeface="Arial"/>
                          <a:cs typeface="Arial"/>
                        </a:rPr>
                        <a:t>Restocking Ikan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dan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Penurunan</a:t>
                      </a:r>
                      <a:r>
                        <a:rPr sz="175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Struktur 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Terumbu</a:t>
                      </a:r>
                      <a:r>
                        <a:rPr sz="17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0" dirty="0">
                          <a:latin typeface="Arial"/>
                          <a:cs typeface="Arial"/>
                        </a:rPr>
                        <a:t>Karang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18.30 </a:t>
                      </a:r>
                      <a:r>
                        <a:rPr sz="1750" spc="-1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75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selesai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ACARA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PEMBUKAAN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LOVINA </a:t>
                      </a:r>
                      <a:r>
                        <a:rPr sz="1750" spc="-90" dirty="0">
                          <a:latin typeface="Arial"/>
                          <a:cs typeface="Arial"/>
                        </a:rPr>
                        <a:t>FEST</a:t>
                      </a:r>
                      <a:r>
                        <a:rPr sz="17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2018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18.30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18.40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5" dirty="0">
                          <a:latin typeface="Arial"/>
                          <a:cs typeface="Arial"/>
                        </a:rPr>
                        <a:t>Pembukaan</a:t>
                      </a:r>
                      <a:r>
                        <a:rPr sz="17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MC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18.40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20”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7080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2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Pembukaan 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Tari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Purwaka 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Santhi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19.10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Laporan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Ketua</a:t>
                      </a:r>
                      <a:r>
                        <a:rPr sz="1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Panitia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19.10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19.25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15”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9296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5" dirty="0">
                          <a:latin typeface="Arial"/>
                          <a:cs typeface="Arial"/>
                        </a:rPr>
                        <a:t>Sambutan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Selamat Datang</a:t>
                      </a:r>
                      <a:r>
                        <a:rPr sz="175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Bupati 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Buleleng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29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19.25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19.40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15”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5" dirty="0">
                          <a:latin typeface="Arial"/>
                          <a:cs typeface="Arial"/>
                        </a:rPr>
                        <a:t>Launching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Lagu Lovina</a:t>
                      </a:r>
                      <a:r>
                        <a:rPr sz="17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Bali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Lovina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133090" marR="5080" indent="-3121025">
              <a:lnSpc>
                <a:spcPts val="2310"/>
              </a:lnSpc>
              <a:spcBef>
                <a:spcPts val="235"/>
              </a:spcBef>
            </a:pPr>
            <a:r>
              <a:rPr spc="-70" dirty="0"/>
              <a:t>TENTATIVE </a:t>
            </a:r>
            <a:r>
              <a:rPr spc="-90" dirty="0"/>
              <a:t>RUNDOWN </a:t>
            </a:r>
            <a:r>
              <a:rPr spc="-85" dirty="0"/>
              <a:t>KEGIATAN </a:t>
            </a:r>
            <a:r>
              <a:rPr spc="-65" dirty="0"/>
              <a:t>LOVINA </a:t>
            </a:r>
            <a:r>
              <a:rPr spc="-70" dirty="0"/>
              <a:t>FESTIVAL </a:t>
            </a:r>
            <a:r>
              <a:rPr spc="-25" dirty="0"/>
              <a:t>DAN </a:t>
            </a:r>
            <a:r>
              <a:rPr spc="-70" dirty="0"/>
              <a:t>YACH </a:t>
            </a:r>
            <a:r>
              <a:rPr spc="-100" dirty="0"/>
              <a:t>RALLY  </a:t>
            </a:r>
            <a:r>
              <a:rPr spc="-95" dirty="0"/>
              <a:t>REUNION </a:t>
            </a:r>
            <a:r>
              <a:rPr spc="15" dirty="0"/>
              <a:t>2018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2075" y="622682"/>
          <a:ext cx="9446893" cy="6416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000"/>
                <a:gridCol w="1726564"/>
                <a:gridCol w="1102360"/>
                <a:gridCol w="4250690"/>
                <a:gridCol w="1732279"/>
              </a:tblGrid>
              <a:tr h="704850"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70" dirty="0">
                          <a:latin typeface="Arial"/>
                          <a:cs typeface="Arial"/>
                        </a:rPr>
                        <a:t>NO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4362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5" dirty="0">
                          <a:latin typeface="Arial"/>
                          <a:cs typeface="Arial"/>
                        </a:rPr>
                        <a:t>WAKTU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75" dirty="0">
                          <a:latin typeface="Arial"/>
                          <a:cs typeface="Arial"/>
                        </a:rPr>
                        <a:t>DURASI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85" dirty="0">
                          <a:latin typeface="Arial"/>
                          <a:cs typeface="Arial"/>
                        </a:rPr>
                        <a:t>KEGIATAN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42925" marR="353060" indent="-16827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110" dirty="0">
                          <a:latin typeface="Arial"/>
                          <a:cs typeface="Arial"/>
                        </a:rPr>
                        <a:t>VENUE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70" dirty="0">
                          <a:latin typeface="Arial"/>
                          <a:cs typeface="Arial"/>
                        </a:rPr>
                        <a:t>&amp;  HOST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1007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417195" indent="-11239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19.40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19.55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9334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Sambutan </a:t>
                      </a:r>
                      <a:r>
                        <a:rPr sz="1950" spc="50" dirty="0">
                          <a:latin typeface="Arial"/>
                          <a:cs typeface="Arial"/>
                        </a:rPr>
                        <a:t>Menteri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Pariwisata,</a:t>
                      </a:r>
                      <a:r>
                        <a:rPr sz="1950" spc="-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lanjut 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membuka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secara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Resmi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dengan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Simbolis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Penyalaan </a:t>
                      </a:r>
                      <a:r>
                        <a:rPr sz="1950" spc="-40" dirty="0">
                          <a:latin typeface="Arial"/>
                          <a:cs typeface="Arial"/>
                        </a:rPr>
                        <a:t>Obor</a:t>
                      </a:r>
                      <a:r>
                        <a:rPr sz="1950" spc="-3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Semangat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88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417195" indent="-11239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19.55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20.10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30" dirty="0">
                          <a:latin typeface="Arial"/>
                          <a:cs typeface="Arial"/>
                        </a:rPr>
                        <a:t>Fire</a:t>
                      </a:r>
                      <a:r>
                        <a:rPr sz="19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Dance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417195" indent="-11239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20.10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20.15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35" dirty="0">
                          <a:latin typeface="Arial"/>
                          <a:cs typeface="Arial"/>
                        </a:rPr>
                        <a:t>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52705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Closing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Acara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Pembukaan</a:t>
                      </a:r>
                      <a:r>
                        <a:rPr sz="1950" spc="-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lanjut  mengundang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Ramah</a:t>
                      </a:r>
                      <a:r>
                        <a:rPr sz="195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Tamah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70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478155" marR="451484" indent="1397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20.15</a:t>
                      </a:r>
                      <a:r>
                        <a:rPr sz="1950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  </a:t>
                      </a:r>
                      <a:r>
                        <a:rPr sz="1950" spc="-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50" spc="5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950" spc="-4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950" spc="5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950" spc="-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97028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10" dirty="0">
                          <a:latin typeface="Arial"/>
                          <a:cs typeface="Arial"/>
                        </a:rPr>
                        <a:t>Ramah</a:t>
                      </a:r>
                      <a:r>
                        <a:rPr sz="195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Tamah</a:t>
                      </a:r>
                      <a:r>
                        <a:rPr sz="195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19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Undangan</a:t>
                      </a:r>
                      <a:r>
                        <a:rPr sz="195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70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Peserta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Reunion</a:t>
                      </a:r>
                      <a:r>
                        <a:rPr sz="195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Yacht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86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417195" indent="-11239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20.15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45”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108775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</a:t>
                      </a:r>
                      <a:r>
                        <a:rPr sz="195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 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Kalibukbuk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Tari</a:t>
                      </a:r>
                      <a:r>
                        <a:rPr sz="195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Dolphin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417195" indent="-11239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21.00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30”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17907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AGRA</a:t>
                      </a:r>
                      <a:r>
                        <a:rPr sz="1950" spc="-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30" dirty="0">
                          <a:latin typeface="Arial"/>
                          <a:cs typeface="Arial"/>
                        </a:rPr>
                        <a:t>GOTHAMA  </a:t>
                      </a:r>
                      <a:r>
                        <a:rPr sz="1950" spc="-7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TENPOSE</a:t>
                      </a:r>
                      <a:r>
                        <a:rPr sz="195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1007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417195" indent="-11239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21.30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23.00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90”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r>
                        <a:rPr sz="195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Pembuka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3595" y="1311830"/>
          <a:ext cx="9444990" cy="5103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000"/>
                <a:gridCol w="1569085"/>
                <a:gridCol w="1259205"/>
                <a:gridCol w="4250055"/>
                <a:gridCol w="1731645"/>
              </a:tblGrid>
              <a:tr h="704850"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70" dirty="0">
                          <a:latin typeface="Arial"/>
                          <a:cs typeface="Arial"/>
                        </a:rPr>
                        <a:t>NO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5" dirty="0">
                          <a:latin typeface="Arial"/>
                          <a:cs typeface="Arial"/>
                        </a:rPr>
                        <a:t>WAKTU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75" dirty="0">
                          <a:latin typeface="Arial"/>
                          <a:cs typeface="Arial"/>
                        </a:rPr>
                        <a:t>DURASI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85" dirty="0">
                          <a:latin typeface="Arial"/>
                          <a:cs typeface="Arial"/>
                        </a:rPr>
                        <a:t>KEGIATAN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44195" marR="351155" indent="-16827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110" dirty="0">
                          <a:latin typeface="Arial"/>
                          <a:cs typeface="Arial"/>
                        </a:rPr>
                        <a:t>VENUE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70" dirty="0">
                          <a:latin typeface="Arial"/>
                          <a:cs typeface="Arial"/>
                        </a:rPr>
                        <a:t>&amp;  HOST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116395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6364" marR="119380" indent="419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3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1750" spc="-145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750" spc="-35" dirty="0">
                          <a:latin typeface="Arial"/>
                          <a:cs typeface="Arial"/>
                        </a:rPr>
                        <a:t>Rabu 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26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75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2018</a:t>
                      </a:r>
                      <a:endParaRPr sz="1750">
                        <a:latin typeface="Arial"/>
                        <a:cs typeface="Arial"/>
                      </a:endParaRPr>
                    </a:p>
                    <a:p>
                      <a:pPr marL="504190" marR="391795" indent="-98425">
                        <a:lnSpc>
                          <a:spcPts val="2090"/>
                        </a:lnSpc>
                        <a:spcBef>
                          <a:spcPts val="65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16.00</a:t>
                      </a:r>
                      <a:r>
                        <a:rPr sz="17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0" dirty="0">
                          <a:latin typeface="Arial"/>
                          <a:cs typeface="Arial"/>
                        </a:rPr>
                        <a:t>120”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5607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1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750" spc="-30" dirty="0">
                          <a:latin typeface="Arial"/>
                          <a:cs typeface="Arial"/>
                        </a:rPr>
                        <a:t>II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750" spc="-125" dirty="0">
                          <a:latin typeface="Arial"/>
                          <a:cs typeface="Arial"/>
                        </a:rPr>
                        <a:t>PANGGUNG </a:t>
                      </a:r>
                      <a:r>
                        <a:rPr sz="1750" spc="-105" dirty="0">
                          <a:latin typeface="Arial"/>
                          <a:cs typeface="Arial"/>
                        </a:rPr>
                        <a:t>SPICE</a:t>
                      </a:r>
                      <a:r>
                        <a:rPr sz="175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00" dirty="0">
                          <a:latin typeface="Arial"/>
                          <a:cs typeface="Arial"/>
                        </a:rPr>
                        <a:t>BEACH  </a:t>
                      </a:r>
                      <a:r>
                        <a:rPr sz="1750" spc="-55" dirty="0">
                          <a:latin typeface="Arial"/>
                          <a:cs typeface="Arial"/>
                        </a:rPr>
                        <a:t>FULLMOON</a:t>
                      </a:r>
                      <a:r>
                        <a:rPr sz="17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25" dirty="0">
                          <a:latin typeface="Arial"/>
                          <a:cs typeface="Arial"/>
                        </a:rPr>
                        <a:t>PARTY</a:t>
                      </a:r>
                      <a:endParaRPr sz="1750">
                        <a:latin typeface="Arial"/>
                        <a:cs typeface="Arial"/>
                      </a:endParaRPr>
                    </a:p>
                    <a:p>
                      <a:pPr marL="107314">
                        <a:lnSpc>
                          <a:spcPts val="2085"/>
                        </a:lnSpc>
                      </a:pPr>
                      <a:r>
                        <a:rPr sz="1750" spc="-20" dirty="0">
                          <a:latin typeface="Arial"/>
                          <a:cs typeface="Arial"/>
                        </a:rPr>
                        <a:t>Opening </a:t>
                      </a:r>
                      <a:r>
                        <a:rPr sz="1750" spc="20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Competetion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Kaliasem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391795" indent="-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18.00</a:t>
                      </a:r>
                      <a:r>
                        <a:rPr sz="17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60”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“Penampilan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Indie Band 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750" spc="40" dirty="0">
                          <a:latin typeface="Arial"/>
                          <a:cs typeface="Arial"/>
                        </a:rPr>
                        <a:t>Join</a:t>
                      </a:r>
                      <a:r>
                        <a:rPr sz="175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Kopi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363855" indent="-12636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19.0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75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20.00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60”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750" spc="35" dirty="0">
                          <a:latin typeface="Arial"/>
                          <a:cs typeface="Arial"/>
                        </a:rPr>
                        <a:t>Music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Home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Band 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1750" spc="-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85" dirty="0">
                          <a:latin typeface="Arial"/>
                          <a:cs typeface="Arial"/>
                        </a:rPr>
                        <a:t>DD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Band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391795" indent="-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20.00</a:t>
                      </a:r>
                      <a:r>
                        <a:rPr sz="17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21.00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60”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6991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Modern Band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5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30" dirty="0">
                          <a:latin typeface="Arial"/>
                          <a:cs typeface="Arial"/>
                        </a:rPr>
                        <a:t>Fire 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Dance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391795" indent="-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21.00</a:t>
                      </a:r>
                      <a:r>
                        <a:rPr sz="17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22.00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60”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50228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750" spc="-30" dirty="0">
                          <a:latin typeface="Arial"/>
                          <a:cs typeface="Arial"/>
                        </a:rPr>
                        <a:t>Guest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Star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Tika</a:t>
                      </a:r>
                      <a:r>
                        <a:rPr sz="1750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Pagraky  </a:t>
                      </a:r>
                      <a:r>
                        <a:rPr sz="1750" spc="45" dirty="0">
                          <a:latin typeface="Arial"/>
                          <a:cs typeface="Arial"/>
                        </a:rPr>
                        <a:t>feat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R0ctober</a:t>
                      </a:r>
                      <a:r>
                        <a:rPr sz="175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Band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391795" indent="-984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22.00</a:t>
                      </a:r>
                      <a:r>
                        <a:rPr sz="17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23.00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60”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750" spc="20" dirty="0">
                          <a:latin typeface="Arial"/>
                          <a:cs typeface="Arial"/>
                        </a:rPr>
                        <a:t>DJ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20" dirty="0">
                          <a:latin typeface="Arial"/>
                          <a:cs typeface="Arial"/>
                        </a:rPr>
                        <a:t>DJ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Indra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2075" y="460015"/>
          <a:ext cx="9446894" cy="7086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000"/>
                <a:gridCol w="1826260"/>
                <a:gridCol w="951864"/>
                <a:gridCol w="4445000"/>
                <a:gridCol w="1588770"/>
              </a:tblGrid>
              <a:tr h="685165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5" dirty="0">
                          <a:latin typeface="Arial"/>
                          <a:cs typeface="Arial"/>
                        </a:rPr>
                        <a:t>NO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41655" marR="297180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499109" marR="340360" indent="-1403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16915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dirty="0">
                          <a:latin typeface="Arial"/>
                          <a:cs typeface="Arial"/>
                        </a:rPr>
                        <a:t>2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139065" indent="-14604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4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1950" spc="-15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95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Kamis  27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950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2017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08.00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95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selesai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180”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10477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Pelatihan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Pengelolaan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5" dirty="0">
                          <a:latin typeface="Arial"/>
                          <a:cs typeface="Arial"/>
                        </a:rPr>
                        <a:t>Jasa</a:t>
                      </a:r>
                      <a:r>
                        <a:rPr sz="195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30" dirty="0">
                          <a:latin typeface="Arial"/>
                          <a:cs typeface="Arial"/>
                        </a:rPr>
                        <a:t>MICE</a:t>
                      </a:r>
                      <a:r>
                        <a:rPr sz="195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dan 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Event</a:t>
                      </a:r>
                      <a:r>
                        <a:rPr sz="195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Bagi</a:t>
                      </a:r>
                      <a:r>
                        <a:rPr sz="195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Pelaku</a:t>
                      </a:r>
                      <a:r>
                        <a:rPr sz="195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Industri</a:t>
                      </a:r>
                      <a:r>
                        <a:rPr sz="195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Pariwisata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30" dirty="0">
                          <a:latin typeface="Arial"/>
                          <a:cs typeface="Arial"/>
                        </a:rPr>
                        <a:t>Sea</a:t>
                      </a:r>
                      <a:r>
                        <a:rPr sz="195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Breeze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09.00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95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selesai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41275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30" dirty="0">
                          <a:latin typeface="Arial"/>
                          <a:cs typeface="Arial"/>
                        </a:rPr>
                        <a:t>Lomba</a:t>
                      </a:r>
                      <a:r>
                        <a:rPr sz="195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50" dirty="0">
                          <a:latin typeface="Arial"/>
                          <a:cs typeface="Arial"/>
                        </a:rPr>
                        <a:t>Memasak</a:t>
                      </a:r>
                      <a:r>
                        <a:rPr sz="19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Nasi</a:t>
                      </a:r>
                      <a:r>
                        <a:rPr sz="19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Goreng</a:t>
                      </a:r>
                      <a:r>
                        <a:rPr sz="195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oleh  Peserta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Bali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Reunion</a:t>
                      </a:r>
                      <a:r>
                        <a:rPr sz="1950" spc="-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Yacht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20" dirty="0">
                          <a:latin typeface="Arial"/>
                          <a:cs typeface="Arial"/>
                        </a:rPr>
                        <a:t>Ex.Pelabuha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PANGGUNG </a:t>
                      </a:r>
                      <a:r>
                        <a:rPr sz="1950" spc="-60" dirty="0">
                          <a:latin typeface="Arial"/>
                          <a:cs typeface="Arial"/>
                        </a:rPr>
                        <a:t>KALIBUKBUK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688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09.00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95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selesai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33083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20" dirty="0">
                          <a:latin typeface="Arial"/>
                          <a:cs typeface="Arial"/>
                        </a:rPr>
                        <a:t>Gerakan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5" dirty="0">
                          <a:latin typeface="Arial"/>
                          <a:cs typeface="Arial"/>
                        </a:rPr>
                        <a:t>Makan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Ikan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bagi</a:t>
                      </a:r>
                      <a:r>
                        <a:rPr sz="19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9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siswa 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TK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80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22.00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Pameran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Kuliner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950" spc="-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UMKM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688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27685" marR="467359" indent="-2857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10.00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selesai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30" dirty="0">
                          <a:latin typeface="Arial"/>
                          <a:cs typeface="Arial"/>
                        </a:rPr>
                        <a:t>Lomba</a:t>
                      </a:r>
                      <a:r>
                        <a:rPr sz="195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Fotograﬁ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80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15.00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18.00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180”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30" dirty="0">
                          <a:latin typeface="Arial"/>
                          <a:cs typeface="Arial"/>
                        </a:rPr>
                        <a:t>Lomba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Sampi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Gerumbungan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61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19.05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5" dirty="0">
                          <a:latin typeface="Arial"/>
                          <a:cs typeface="Arial"/>
                        </a:rPr>
                        <a:t>5’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Pembukaan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MC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80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19.05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45”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Pemaron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60’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Temukus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135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7500" y="577850"/>
          <a:ext cx="9526267" cy="5156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180"/>
                <a:gridCol w="1929764"/>
                <a:gridCol w="962659"/>
                <a:gridCol w="4429125"/>
                <a:gridCol w="1653539"/>
              </a:tblGrid>
              <a:tr h="700726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85" dirty="0">
                          <a:latin typeface="Arial"/>
                          <a:cs typeface="Arial"/>
                        </a:rPr>
                        <a:t>NO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86105" marR="356235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30860" marR="373380" indent="-1403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73574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30" dirty="0">
                          <a:latin typeface="Arial"/>
                          <a:cs typeface="Arial"/>
                        </a:rPr>
                        <a:t>II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6705" marR="267970" indent="-1460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3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1750" spc="-145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750" spc="20" dirty="0">
                          <a:latin typeface="Arial"/>
                          <a:cs typeface="Arial"/>
                        </a:rPr>
                        <a:t>Kamis 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27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75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2018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727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1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750" spc="-125" dirty="0">
                          <a:latin typeface="Arial"/>
                          <a:cs typeface="Arial"/>
                        </a:rPr>
                        <a:t>PANGGUNG </a:t>
                      </a:r>
                      <a:r>
                        <a:rPr sz="1750" spc="-105" dirty="0">
                          <a:latin typeface="Arial"/>
                          <a:cs typeface="Arial"/>
                        </a:rPr>
                        <a:t>SPICE</a:t>
                      </a:r>
                      <a:r>
                        <a:rPr sz="1750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00" dirty="0">
                          <a:latin typeface="Arial"/>
                          <a:cs typeface="Arial"/>
                        </a:rPr>
                        <a:t>BEACH  </a:t>
                      </a:r>
                      <a:r>
                        <a:rPr sz="1750" spc="-110" dirty="0">
                          <a:latin typeface="Arial"/>
                          <a:cs typeface="Arial"/>
                        </a:rPr>
                        <a:t>FLURO</a:t>
                      </a:r>
                      <a:r>
                        <a:rPr sz="1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25" dirty="0">
                          <a:latin typeface="Arial"/>
                          <a:cs typeface="Arial"/>
                        </a:rPr>
                        <a:t>PARTY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433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16.00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18.00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Competetion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488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18.00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Indie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 </a:t>
                      </a:r>
                      <a:r>
                        <a:rPr sz="1950" spc="-125" dirty="0">
                          <a:latin typeface="Arial"/>
                          <a:cs typeface="Arial"/>
                        </a:rPr>
                        <a:t>;</a:t>
                      </a:r>
                      <a:r>
                        <a:rPr sz="1950" spc="-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80" dirty="0">
                          <a:latin typeface="Arial"/>
                          <a:cs typeface="Arial"/>
                        </a:rPr>
                        <a:t>BSP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8082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71374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Home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r>
                        <a:rPr sz="195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 </a:t>
                      </a:r>
                      <a:r>
                        <a:rPr sz="1950" spc="-45" dirty="0">
                          <a:latin typeface="Arial"/>
                          <a:cs typeface="Arial"/>
                        </a:rPr>
                        <a:t>Gana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95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Arm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70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19685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Modern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Dance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950" spc="-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Fluro 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Dance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412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21.00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22.00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</a:t>
                      </a:r>
                      <a:r>
                        <a:rPr sz="1950" spc="-4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Jun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Bintang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70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22.00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23.00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950" spc="-3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Indra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3595" y="159168"/>
          <a:ext cx="9525634" cy="7385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180"/>
                <a:gridCol w="1810385"/>
                <a:gridCol w="944880"/>
                <a:gridCol w="4486910"/>
                <a:gridCol w="1732279"/>
              </a:tblGrid>
              <a:tr h="638175"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dirty="0">
                          <a:latin typeface="Arial"/>
                          <a:cs typeface="Arial"/>
                        </a:rPr>
                        <a:t>NO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34035" marR="289560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II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122555" indent="-2857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4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1950" spc="-15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95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75" dirty="0">
                          <a:latin typeface="Arial"/>
                          <a:cs typeface="Arial"/>
                        </a:rPr>
                        <a:t>Jumat 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28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950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2018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PANGGUNG</a:t>
                      </a:r>
                      <a:r>
                        <a:rPr sz="195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0" dirty="0">
                          <a:latin typeface="Arial"/>
                          <a:cs typeface="Arial"/>
                        </a:rPr>
                        <a:t>KALIBUKBUK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06.30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07.30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Beach</a:t>
                      </a:r>
                      <a:r>
                        <a:rPr sz="1950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Cleaning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07.00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09.00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30" dirty="0">
                          <a:latin typeface="Arial"/>
                          <a:cs typeface="Arial"/>
                        </a:rPr>
                        <a:t>Zumba</a:t>
                      </a:r>
                      <a:r>
                        <a:rPr sz="195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Party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07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09.00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16.00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45" dirty="0">
                          <a:latin typeface="Arial"/>
                          <a:cs typeface="Arial"/>
                        </a:rPr>
                        <a:t>Mekorot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Kaliasem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83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22.00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Pameran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Kuliner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950" spc="-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UMKM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75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R="8763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10.00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selesai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30" dirty="0">
                          <a:latin typeface="Arial"/>
                          <a:cs typeface="Arial"/>
                        </a:rPr>
                        <a:t>Lomba</a:t>
                      </a:r>
                      <a:r>
                        <a:rPr sz="195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Bonangan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15.00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17.00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5" dirty="0">
                          <a:latin typeface="Arial"/>
                          <a:cs typeface="Arial"/>
                        </a:rPr>
                        <a:t>Parade</a:t>
                      </a:r>
                      <a:r>
                        <a:rPr sz="19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Gangsing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88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6095" marR="479425" indent="2794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  </a:t>
                      </a:r>
                      <a:r>
                        <a:rPr sz="1950" spc="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50" spc="5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950" spc="-4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950" spc="5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950" spc="-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dirty="0">
                          <a:latin typeface="Arial"/>
                          <a:cs typeface="Arial"/>
                        </a:rPr>
                        <a:t>Charity </a:t>
                      </a:r>
                      <a:r>
                        <a:rPr sz="1950" spc="-40" dirty="0">
                          <a:latin typeface="Arial"/>
                          <a:cs typeface="Arial"/>
                        </a:rPr>
                        <a:t>Galla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Diner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Reunion</a:t>
                      </a:r>
                      <a:r>
                        <a:rPr sz="1950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Yacht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Ex</a:t>
                      </a:r>
                      <a:r>
                        <a:rPr sz="195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Pelabuhan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19.05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05”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Pembukaan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MC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19.05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19.50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45”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Tigawasa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19.50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Latin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Dance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20.45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45”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70675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Kayu 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Putih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Melaka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20.45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45”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Kaliasem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1664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21.30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22.30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ts val="1664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664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664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7F1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2075" y="664660"/>
          <a:ext cx="9446894" cy="521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000"/>
                <a:gridCol w="1826260"/>
                <a:gridCol w="951864"/>
                <a:gridCol w="4445000"/>
                <a:gridCol w="1588770"/>
              </a:tblGrid>
              <a:tr h="699135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5" dirty="0">
                          <a:latin typeface="Arial"/>
                          <a:cs typeface="Arial"/>
                        </a:rPr>
                        <a:t>NO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41655" marR="297180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499109" marR="340360" indent="-1403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dirty="0">
                          <a:latin typeface="Arial"/>
                          <a:cs typeface="Arial"/>
                        </a:rPr>
                        <a:t>III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ts val="2325"/>
                        </a:lnSpc>
                        <a:spcBef>
                          <a:spcPts val="320"/>
                        </a:spcBef>
                      </a:pPr>
                      <a:r>
                        <a:rPr sz="1950" spc="-4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950" spc="-70" dirty="0">
                          <a:latin typeface="Arial"/>
                          <a:cs typeface="Arial"/>
                        </a:rPr>
                        <a:t>3,</a:t>
                      </a:r>
                      <a:r>
                        <a:rPr sz="195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75" dirty="0">
                          <a:latin typeface="Arial"/>
                          <a:cs typeface="Arial"/>
                        </a:rPr>
                        <a:t>Jumat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191770">
                        <a:lnSpc>
                          <a:spcPts val="2325"/>
                        </a:lnSpc>
                      </a:pPr>
                      <a:r>
                        <a:rPr sz="1950" spc="20" dirty="0">
                          <a:latin typeface="Arial"/>
                          <a:cs typeface="Arial"/>
                        </a:rPr>
                        <a:t>28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95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2018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PANGGUNG</a:t>
                      </a:r>
                      <a:r>
                        <a:rPr sz="1950" spc="-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30" dirty="0">
                          <a:latin typeface="Arial"/>
                          <a:cs typeface="Arial"/>
                        </a:rPr>
                        <a:t>KALIASEM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16.00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18.00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2325"/>
                        </a:lnSpc>
                        <a:spcBef>
                          <a:spcPts val="320"/>
                        </a:spcBef>
                      </a:pPr>
                      <a:r>
                        <a:rPr sz="1950" spc="-85" dirty="0">
                          <a:latin typeface="Arial"/>
                          <a:cs typeface="Arial"/>
                        </a:rPr>
                        <a:t>TROPIVAL</a:t>
                      </a:r>
                      <a:r>
                        <a:rPr sz="195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20" dirty="0">
                          <a:latin typeface="Arial"/>
                          <a:cs typeface="Arial"/>
                        </a:rPr>
                        <a:t>PARTY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106680">
                        <a:lnSpc>
                          <a:spcPts val="2325"/>
                        </a:lnSpc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Competetion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18.00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950" spc="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Kosong</a:t>
                      </a:r>
                      <a:r>
                        <a:rPr sz="195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75" dirty="0">
                          <a:latin typeface="Arial"/>
                          <a:cs typeface="Arial"/>
                        </a:rPr>
                        <a:t>One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70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</a:t>
                      </a:r>
                      <a:r>
                        <a:rPr sz="19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</a:t>
                      </a:r>
                      <a:r>
                        <a:rPr sz="19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Home</a:t>
                      </a:r>
                      <a:r>
                        <a:rPr sz="19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r>
                        <a:rPr sz="19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19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Star</a:t>
                      </a:r>
                      <a:r>
                        <a:rPr sz="195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Light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dirty="0">
                          <a:latin typeface="Arial"/>
                          <a:cs typeface="Arial"/>
                        </a:rPr>
                        <a:t>Tropical</a:t>
                      </a:r>
                      <a:r>
                        <a:rPr sz="19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Dance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21.00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22.00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</a:t>
                      </a:r>
                      <a:r>
                        <a:rPr sz="1950" spc="-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Saharadja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22.00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23.00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95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Nova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2075" y="465262"/>
          <a:ext cx="9526903" cy="6324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180"/>
                <a:gridCol w="1929764"/>
                <a:gridCol w="962659"/>
                <a:gridCol w="4272280"/>
                <a:gridCol w="1811020"/>
              </a:tblGrid>
              <a:tr h="638175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85" dirty="0">
                          <a:latin typeface="Arial"/>
                          <a:cs typeface="Arial"/>
                        </a:rPr>
                        <a:t>NO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86105" marR="356235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20" dirty="0">
                          <a:latin typeface="Arial"/>
                          <a:cs typeface="Arial"/>
                        </a:rPr>
                        <a:t>IV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36220" marR="213995" indent="5588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4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4,Sabtu 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29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95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2018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PANGGUNG </a:t>
                      </a:r>
                      <a:r>
                        <a:rPr sz="1950" spc="-60" dirty="0">
                          <a:latin typeface="Arial"/>
                          <a:cs typeface="Arial"/>
                        </a:rPr>
                        <a:t>KALIBUKBUK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5" dirty="0">
                          <a:latin typeface="Arial"/>
                          <a:cs typeface="Arial"/>
                        </a:rPr>
                        <a:t>07.00-</a:t>
                      </a:r>
                      <a:r>
                        <a:rPr sz="175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09.00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5" dirty="0">
                          <a:latin typeface="Arial"/>
                          <a:cs typeface="Arial"/>
                        </a:rPr>
                        <a:t>120</a:t>
                      </a:r>
                      <a:r>
                        <a:rPr sz="175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40" dirty="0">
                          <a:latin typeface="Arial"/>
                          <a:cs typeface="Arial"/>
                        </a:rPr>
                        <a:t>’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40" dirty="0">
                          <a:latin typeface="Arial"/>
                          <a:cs typeface="Arial"/>
                        </a:rPr>
                        <a:t>Yoga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25" dirty="0">
                          <a:latin typeface="Arial"/>
                          <a:cs typeface="Arial"/>
                        </a:rPr>
                        <a:t>Massal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09.00 </a:t>
                      </a:r>
                      <a:r>
                        <a:rPr sz="1750" spc="-1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7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selesai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25" dirty="0">
                          <a:latin typeface="Arial"/>
                          <a:cs typeface="Arial"/>
                        </a:rPr>
                        <a:t>Fun</a:t>
                      </a:r>
                      <a:r>
                        <a:rPr sz="17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Bike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09.00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15.00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2419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Kunjungan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Wisata </a:t>
                      </a:r>
                      <a:r>
                        <a:rPr sz="1750" spc="-35" dirty="0">
                          <a:latin typeface="Arial"/>
                          <a:cs typeface="Arial"/>
                        </a:rPr>
                        <a:t>Peserta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Bali</a:t>
                      </a:r>
                      <a:r>
                        <a:rPr sz="175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25" dirty="0">
                          <a:latin typeface="Arial"/>
                          <a:cs typeface="Arial"/>
                        </a:rPr>
                        <a:t>Reunion 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Yacht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ke </a:t>
                      </a:r>
                      <a:r>
                        <a:rPr sz="1750" spc="-4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7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Pedawa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20" dirty="0">
                          <a:latin typeface="Arial"/>
                          <a:cs typeface="Arial"/>
                        </a:rPr>
                        <a:t>Pedawa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387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09.00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22.00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5" dirty="0">
                          <a:latin typeface="Arial"/>
                          <a:cs typeface="Arial"/>
                        </a:rPr>
                        <a:t>Pameran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Kuliner </a:t>
                      </a:r>
                      <a:r>
                        <a:rPr sz="1750" spc="1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5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UMKM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10.00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14.00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5" dirty="0">
                          <a:latin typeface="Arial"/>
                          <a:cs typeface="Arial"/>
                        </a:rPr>
                        <a:t>240</a:t>
                      </a:r>
                      <a:r>
                        <a:rPr sz="175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40" dirty="0">
                          <a:latin typeface="Arial"/>
                          <a:cs typeface="Arial"/>
                        </a:rPr>
                        <a:t>’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0" dirty="0">
                          <a:latin typeface="Arial"/>
                          <a:cs typeface="Arial"/>
                        </a:rPr>
                        <a:t>Mekorot </a:t>
                      </a:r>
                      <a:r>
                        <a:rPr sz="1750" spc="-10" dirty="0">
                          <a:latin typeface="Arial"/>
                          <a:cs typeface="Arial"/>
                        </a:rPr>
                        <a:t>Hari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ke</a:t>
                      </a:r>
                      <a:r>
                        <a:rPr sz="175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ACARA PENUTUPAN LOVEST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2018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75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18.30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333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1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175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40" dirty="0">
                          <a:latin typeface="Arial"/>
                          <a:cs typeface="Arial"/>
                        </a:rPr>
                        <a:t>’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25" dirty="0">
                          <a:latin typeface="Arial"/>
                          <a:cs typeface="Arial"/>
                        </a:rPr>
                        <a:t>Pelepas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Liaran</a:t>
                      </a:r>
                      <a:r>
                        <a:rPr sz="175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Tukik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18.30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18.35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05”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5" dirty="0">
                          <a:latin typeface="Arial"/>
                          <a:cs typeface="Arial"/>
                        </a:rPr>
                        <a:t>Pembukaan</a:t>
                      </a:r>
                      <a:r>
                        <a:rPr sz="17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MC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18.35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18.50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20”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750" spc="-25" dirty="0">
                          <a:latin typeface="Arial"/>
                          <a:cs typeface="Arial"/>
                        </a:rPr>
                        <a:t>Kesenian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5" dirty="0">
                          <a:latin typeface="Arial"/>
                          <a:cs typeface="Arial"/>
                        </a:rPr>
                        <a:t>Penutupan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18.50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19.00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5" dirty="0">
                          <a:latin typeface="Arial"/>
                          <a:cs typeface="Arial"/>
                        </a:rPr>
                        <a:t>Laporan </a:t>
                      </a:r>
                      <a:r>
                        <a:rPr sz="1750" spc="-20" dirty="0">
                          <a:latin typeface="Arial"/>
                          <a:cs typeface="Arial"/>
                        </a:rPr>
                        <a:t>Ketua</a:t>
                      </a:r>
                      <a:r>
                        <a:rPr sz="17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Panitia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750" spc="18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7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latin typeface="Arial"/>
                          <a:cs typeface="Arial"/>
                        </a:rPr>
                        <a:t>19.10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25" dirty="0">
                          <a:latin typeface="Arial"/>
                          <a:cs typeface="Arial"/>
                        </a:rPr>
                        <a:t>10”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30" dirty="0">
                          <a:latin typeface="Arial"/>
                          <a:cs typeface="Arial"/>
                        </a:rPr>
                        <a:t>Kesan </a:t>
                      </a:r>
                      <a:r>
                        <a:rPr sz="1750" spc="15" dirty="0">
                          <a:latin typeface="Arial"/>
                          <a:cs typeface="Arial"/>
                        </a:rPr>
                        <a:t>Panitia </a:t>
                      </a:r>
                      <a:r>
                        <a:rPr sz="1750" spc="5" dirty="0">
                          <a:latin typeface="Arial"/>
                          <a:cs typeface="Arial"/>
                        </a:rPr>
                        <a:t>Bali </a:t>
                      </a:r>
                      <a:r>
                        <a:rPr sz="1750" spc="-25" dirty="0">
                          <a:latin typeface="Arial"/>
                          <a:cs typeface="Arial"/>
                        </a:rPr>
                        <a:t>Reunion</a:t>
                      </a:r>
                      <a:r>
                        <a:rPr sz="175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spc="-15" dirty="0">
                          <a:latin typeface="Arial"/>
                          <a:cs typeface="Arial"/>
                        </a:rPr>
                        <a:t>Yacht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3595" y="676904"/>
          <a:ext cx="9523730" cy="6181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0080"/>
                <a:gridCol w="1840230"/>
                <a:gridCol w="962025"/>
                <a:gridCol w="4481195"/>
                <a:gridCol w="1600200"/>
              </a:tblGrid>
              <a:tr h="735965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5" dirty="0">
                          <a:latin typeface="Arial"/>
                          <a:cs typeface="Arial"/>
                        </a:rPr>
                        <a:t>NO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42290" marR="311150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06095" marR="344805" indent="-1403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19.10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19.25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30" dirty="0">
                          <a:latin typeface="Arial"/>
                          <a:cs typeface="Arial"/>
                        </a:rPr>
                        <a:t>15’’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Pengumuman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Lomba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19.25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19.40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30" dirty="0">
                          <a:latin typeface="Arial"/>
                          <a:cs typeface="Arial"/>
                        </a:rPr>
                        <a:t>15’’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Sambutan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Penutupan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Bupati</a:t>
                      </a:r>
                      <a:r>
                        <a:rPr sz="1950" spc="-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Buleleng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19.40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20.10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30" dirty="0">
                          <a:latin typeface="Arial"/>
                          <a:cs typeface="Arial"/>
                        </a:rPr>
                        <a:t>30’’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Anturan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872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20.10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20.15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05”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88011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Closing </a:t>
                      </a:r>
                      <a:r>
                        <a:rPr sz="1950" spc="5" dirty="0">
                          <a:latin typeface="Arial"/>
                          <a:cs typeface="Arial"/>
                        </a:rPr>
                        <a:t>MC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lanjut</a:t>
                      </a:r>
                      <a:r>
                        <a:rPr sz="195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mengundang 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Ramah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Tamah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20.15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95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Selesai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352425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10" dirty="0">
                          <a:latin typeface="Arial"/>
                          <a:cs typeface="Arial"/>
                        </a:rPr>
                        <a:t>Ramah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Tamah:</a:t>
                      </a:r>
                      <a:r>
                        <a:rPr sz="19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Undangan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95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Peserta 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Yacht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20.15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20.45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30”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57150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Kesenian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Desa</a:t>
                      </a:r>
                      <a:r>
                        <a:rPr sz="1950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Tukad 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Mungga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1310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dirty="0">
                          <a:latin typeface="Arial"/>
                          <a:cs typeface="Arial"/>
                        </a:rPr>
                        <a:t>20.45-22.30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0" dirty="0">
                          <a:latin typeface="Arial"/>
                          <a:cs typeface="Arial"/>
                        </a:rPr>
                        <a:t>Penampilan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r>
                        <a:rPr sz="195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Penutup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63371" y="6527977"/>
            <a:ext cx="2816225" cy="1004569"/>
          </a:xfrm>
          <a:custGeom>
            <a:avLst/>
            <a:gdLst/>
            <a:ahLst/>
            <a:cxnLst/>
            <a:rect l="l" t="t" r="r" b="b"/>
            <a:pathLst>
              <a:path w="2816225" h="1004570">
                <a:moveTo>
                  <a:pt x="0" y="0"/>
                </a:moveTo>
                <a:lnTo>
                  <a:pt x="2816062" y="0"/>
                </a:lnTo>
                <a:lnTo>
                  <a:pt x="2816062" y="1003987"/>
                </a:lnTo>
                <a:lnTo>
                  <a:pt x="0" y="100398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63371" y="6527977"/>
            <a:ext cx="2816225" cy="1004569"/>
          </a:xfrm>
          <a:custGeom>
            <a:avLst/>
            <a:gdLst/>
            <a:ahLst/>
            <a:cxnLst/>
            <a:rect l="l" t="t" r="r" b="b"/>
            <a:pathLst>
              <a:path w="2816225" h="1004570">
                <a:moveTo>
                  <a:pt x="0" y="0"/>
                </a:moveTo>
                <a:lnTo>
                  <a:pt x="2816062" y="0"/>
                </a:lnTo>
                <a:lnTo>
                  <a:pt x="2816062" y="1003987"/>
                </a:lnTo>
                <a:lnTo>
                  <a:pt x="0" y="1003987"/>
                </a:lnTo>
                <a:lnTo>
                  <a:pt x="0" y="0"/>
                </a:lnTo>
                <a:close/>
              </a:path>
            </a:pathLst>
          </a:custGeom>
          <a:ln w="139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3595" y="836073"/>
          <a:ext cx="9523730" cy="5071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0080"/>
                <a:gridCol w="1840230"/>
                <a:gridCol w="962025"/>
                <a:gridCol w="4481195"/>
                <a:gridCol w="1600200"/>
              </a:tblGrid>
              <a:tr h="735965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5" dirty="0">
                          <a:latin typeface="Arial"/>
                          <a:cs typeface="Arial"/>
                        </a:rPr>
                        <a:t>NO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42290" marR="311150" indent="-210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85" dirty="0">
                          <a:latin typeface="Arial"/>
                          <a:cs typeface="Arial"/>
                        </a:rPr>
                        <a:t>TANGGAL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</a:t>
                      </a:r>
                      <a:r>
                        <a:rPr sz="1750" spc="-70" dirty="0">
                          <a:latin typeface="Arial"/>
                          <a:cs typeface="Arial"/>
                        </a:rPr>
                        <a:t>WAKTU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50" spc="-100" dirty="0">
                          <a:latin typeface="Arial"/>
                          <a:cs typeface="Arial"/>
                        </a:rPr>
                        <a:t>DURASI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00" dirty="0">
                          <a:latin typeface="Arial"/>
                          <a:cs typeface="Arial"/>
                        </a:rPr>
                        <a:t>KEGIATAN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  <a:tc>
                  <a:txBody>
                    <a:bodyPr/>
                    <a:lstStyle/>
                    <a:p>
                      <a:pPr marL="506095" marR="344805" indent="-1403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spc="-130" dirty="0">
                          <a:latin typeface="Arial"/>
                          <a:cs typeface="Arial"/>
                        </a:rPr>
                        <a:t>VENUE </a:t>
                      </a:r>
                      <a:r>
                        <a:rPr sz="1750" spc="-75" dirty="0">
                          <a:latin typeface="Arial"/>
                          <a:cs typeface="Arial"/>
                        </a:rPr>
                        <a:t>&amp;  HOST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ACDB"/>
                    </a:solidFill>
                  </a:tcPr>
                </a:tc>
              </a:tr>
              <a:tr h="856615"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20" dirty="0">
                          <a:latin typeface="Arial"/>
                          <a:cs typeface="Arial"/>
                        </a:rPr>
                        <a:t>IV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2405" marR="16891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40" dirty="0">
                          <a:latin typeface="Arial"/>
                          <a:cs typeface="Arial"/>
                        </a:rPr>
                        <a:t>Day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4 </a:t>
                      </a:r>
                      <a:r>
                        <a:rPr sz="1950" spc="-155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Sabtu  </a:t>
                      </a:r>
                      <a:r>
                        <a:rPr sz="1950" spc="20" dirty="0">
                          <a:latin typeface="Arial"/>
                          <a:cs typeface="Arial"/>
                        </a:rPr>
                        <a:t>28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Sept</a:t>
                      </a:r>
                      <a:r>
                        <a:rPr sz="195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2018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100" dirty="0">
                          <a:latin typeface="Arial"/>
                          <a:cs typeface="Arial"/>
                        </a:rPr>
                        <a:t>AREA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1950" spc="-105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PANGGUNG</a:t>
                      </a:r>
                      <a:r>
                        <a:rPr sz="1950" spc="-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30" dirty="0">
                          <a:latin typeface="Arial"/>
                          <a:cs typeface="Arial"/>
                        </a:rPr>
                        <a:t>KALIASEM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1082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16.00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18.00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120”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2325"/>
                        </a:lnSpc>
                        <a:spcBef>
                          <a:spcPts val="320"/>
                        </a:spcBef>
                      </a:pPr>
                      <a:r>
                        <a:rPr sz="1950" spc="-145" dirty="0">
                          <a:latin typeface="Arial"/>
                          <a:cs typeface="Arial"/>
                        </a:rPr>
                        <a:t>COLOUR</a:t>
                      </a:r>
                      <a:r>
                        <a:rPr sz="1950" spc="-120" dirty="0">
                          <a:latin typeface="Arial"/>
                          <a:cs typeface="Arial"/>
                        </a:rPr>
                        <a:t> PARTY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107314">
                        <a:lnSpc>
                          <a:spcPts val="2325"/>
                        </a:lnSpc>
                      </a:pPr>
                      <a:r>
                        <a:rPr sz="1950" spc="5" dirty="0">
                          <a:latin typeface="Arial"/>
                          <a:cs typeface="Arial"/>
                        </a:rPr>
                        <a:t>Lovina </a:t>
                      </a:r>
                      <a:r>
                        <a:rPr sz="1950" spc="-5" dirty="0">
                          <a:latin typeface="Arial"/>
                          <a:cs typeface="Arial"/>
                        </a:rPr>
                        <a:t>Colour</a:t>
                      </a:r>
                      <a:r>
                        <a:rPr sz="195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0" dirty="0">
                          <a:latin typeface="Arial"/>
                          <a:cs typeface="Arial"/>
                        </a:rPr>
                        <a:t>Run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1082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18.00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19.00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336550">
                        <a:lnSpc>
                          <a:spcPts val="2310"/>
                        </a:lnSpc>
                        <a:spcBef>
                          <a:spcPts val="4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Kalimasadha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 </a:t>
                      </a:r>
                      <a:r>
                        <a:rPr sz="1950" spc="10" dirty="0">
                          <a:latin typeface="Arial"/>
                          <a:cs typeface="Arial"/>
                        </a:rPr>
                        <a:t>dan  </a:t>
                      </a:r>
                      <a:r>
                        <a:rPr sz="1950" spc="30" dirty="0">
                          <a:latin typeface="Arial"/>
                          <a:cs typeface="Arial"/>
                        </a:rPr>
                        <a:t>Home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95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dirty="0">
                          <a:latin typeface="Arial"/>
                          <a:cs typeface="Arial"/>
                        </a:rPr>
                        <a:t>Bagerok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19.00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20.00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25" dirty="0">
                          <a:latin typeface="Arial"/>
                          <a:cs typeface="Arial"/>
                        </a:rPr>
                        <a:t>60”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-15" dirty="0">
                          <a:latin typeface="Arial"/>
                          <a:cs typeface="Arial"/>
                        </a:rPr>
                        <a:t>Double</a:t>
                      </a:r>
                      <a:r>
                        <a:rPr sz="1950" spc="-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1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Band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20.00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21.00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30" dirty="0">
                          <a:latin typeface="Arial"/>
                          <a:cs typeface="Arial"/>
                        </a:rPr>
                        <a:t>60’’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</a:t>
                      </a:r>
                      <a:r>
                        <a:rPr sz="19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45" dirty="0">
                          <a:latin typeface="Arial"/>
                          <a:cs typeface="Arial"/>
                        </a:rPr>
                        <a:t>Music</a:t>
                      </a:r>
                      <a:r>
                        <a:rPr sz="19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195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0" dirty="0">
                          <a:latin typeface="Arial"/>
                          <a:cs typeface="Arial"/>
                        </a:rPr>
                        <a:t>FDJ</a:t>
                      </a:r>
                      <a:r>
                        <a:rPr sz="19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25" dirty="0">
                          <a:latin typeface="Arial"/>
                          <a:cs typeface="Arial"/>
                        </a:rPr>
                        <a:t>Amely</a:t>
                      </a:r>
                      <a:r>
                        <a:rPr sz="19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30" dirty="0">
                          <a:latin typeface="Arial"/>
                          <a:cs typeface="Arial"/>
                        </a:rPr>
                        <a:t>Young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E3F1"/>
                    </a:solidFill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15" dirty="0">
                          <a:latin typeface="Arial"/>
                          <a:cs typeface="Arial"/>
                        </a:rPr>
                        <a:t>21.00 </a:t>
                      </a:r>
                      <a:r>
                        <a:rPr sz="1950" spc="21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95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22.00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30" dirty="0">
                          <a:latin typeface="Arial"/>
                          <a:cs typeface="Arial"/>
                        </a:rPr>
                        <a:t>60’’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50" spc="-5" dirty="0">
                          <a:latin typeface="Arial"/>
                          <a:cs typeface="Arial"/>
                        </a:rPr>
                        <a:t>Live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 </a:t>
                      </a:r>
                      <a:r>
                        <a:rPr sz="1950" spc="-6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950" spc="15" dirty="0">
                          <a:latin typeface="Arial"/>
                          <a:cs typeface="Arial"/>
                        </a:rPr>
                        <a:t>DJ</a:t>
                      </a:r>
                      <a:r>
                        <a:rPr sz="1950" spc="-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latin typeface="Arial"/>
                          <a:cs typeface="Arial"/>
                        </a:rPr>
                        <a:t>Berlin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F1F9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309032" y="6445250"/>
            <a:ext cx="5952068" cy="1025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37883" y="6504526"/>
            <a:ext cx="2657017" cy="1007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9415" y="326293"/>
            <a:ext cx="4391025" cy="563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0" spc="-190" dirty="0">
                <a:solidFill>
                  <a:srgbClr val="FFFFFF"/>
                </a:solidFill>
              </a:rPr>
              <a:t>DESIGN </a:t>
            </a:r>
            <a:r>
              <a:rPr sz="3500" spc="-85" dirty="0">
                <a:solidFill>
                  <a:srgbClr val="FFFFFF"/>
                </a:solidFill>
              </a:rPr>
              <a:t>BALIHO</a:t>
            </a:r>
            <a:r>
              <a:rPr sz="3500" spc="-35" dirty="0">
                <a:solidFill>
                  <a:srgbClr val="FFFFFF"/>
                </a:solidFill>
              </a:rPr>
              <a:t> </a:t>
            </a:r>
            <a:r>
              <a:rPr sz="3500" spc="30" dirty="0">
                <a:solidFill>
                  <a:srgbClr val="FFFFFF"/>
                </a:solidFill>
              </a:rPr>
              <a:t>2018</a:t>
            </a:r>
            <a:endParaRPr sz="3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1060</Words>
  <Application>Microsoft Office PowerPoint</Application>
  <PresentationFormat>Custom</PresentationFormat>
  <Paragraphs>363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RENCANA PELAKSANAAN</vt:lpstr>
      <vt:lpstr>LOVINA FESTIVAL : 2012 - 2018</vt:lpstr>
      <vt:lpstr>Slide 3</vt:lpstr>
      <vt:lpstr>TENTATIVE RUNDOWN KEGIATAN LOVINA FESTIVAL DAN YACH RALLY  REUNION 2018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DESIGN BALIHO 2018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RENCANA PELAKSANAAN</dc:title>
  <cp:lastModifiedBy>User</cp:lastModifiedBy>
  <cp:revision>2</cp:revision>
  <dcterms:created xsi:type="dcterms:W3CDTF">2018-09-19T01:18:54Z</dcterms:created>
  <dcterms:modified xsi:type="dcterms:W3CDTF">2018-09-19T01:40:08Z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2018-09-19T00:00:00Z</vt:filetime>
  </property>
</Properties>
</file>